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590"/>
  </p:normalViewPr>
  <p:slideViewPr>
    <p:cSldViewPr snapToGrid="0" snapToObjects="1" showGuides="1">
      <p:cViewPr varScale="1">
        <p:scale>
          <a:sx n="92" d="100"/>
          <a:sy n="92" d="100"/>
        </p:scale>
        <p:origin x="1664" y="192"/>
      </p:cViewPr>
      <p:guideLst>
        <p:guide orient="horz" pos="2184"/>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FFBF94F-EA4F-F24C-A8D2-384060D6DBC6}"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FBF94F-EA4F-F24C-A8D2-384060D6DBC6}"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FBF94F-EA4F-F24C-A8D2-384060D6DBC6}"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FBF94F-EA4F-F24C-A8D2-384060D6DBC6}"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FBF94F-EA4F-F24C-A8D2-384060D6DBC6}"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FFBF94F-EA4F-F24C-A8D2-384060D6DBC6}" type="datetimeFigureOut">
              <a:rPr lang="en-US" smtClean="0"/>
              <a:t>8/25/17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FFBF94F-EA4F-F24C-A8D2-384060D6DBC6}" type="datetimeFigureOut">
              <a:rPr lang="en-US" smtClean="0"/>
              <a:t>8/25/17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FFBF94F-EA4F-F24C-A8D2-384060D6DBC6}" type="datetimeFigureOut">
              <a:rPr lang="en-US" smtClean="0"/>
              <a:t>8/25/17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FBF94F-EA4F-F24C-A8D2-384060D6DBC6}" type="datetimeFigureOut">
              <a:rPr lang="en-US" smtClean="0"/>
              <a:t>8/25/17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FBF94F-EA4F-F24C-A8D2-384060D6DBC6}" type="datetimeFigureOut">
              <a:rPr lang="en-US" smtClean="0"/>
              <a:t>8/25/17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FBF94F-EA4F-F24C-A8D2-384060D6DBC6}" type="datetimeFigureOut">
              <a:rPr lang="en-US" smtClean="0"/>
              <a:t>8/25/17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BF94F-EA4F-F24C-A8D2-384060D6DBC6}" type="datetimeFigureOut">
              <a:rPr lang="en-US" smtClean="0"/>
              <a:t>8/25/17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EB470D-7855-ED40-85D8-2478ACC4B9B4}" type="slidenum">
              <a:rPr lang="en-US" smtClean="0"/>
              <a:t>‹#›</a:t>
            </a:fld>
            <a:endParaRPr lang="en-US"/>
          </a:p>
        </p:txBody>
      </p:sp>
    </p:spTree>
    <p:extLst>
      <p:ext uri="{BB962C8B-B14F-4D97-AF65-F5344CB8AC3E}">
        <p14:creationId xmlns:p14="http://schemas.microsoft.com/office/powerpoint/2010/main" val="85400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4782" y="1386249"/>
            <a:ext cx="6054436" cy="5402770"/>
          </a:xfrm>
          <a:prstGeom prst="rect">
            <a:avLst/>
          </a:prstGeom>
        </p:spPr>
      </p:pic>
      <p:sp>
        <p:nvSpPr>
          <p:cNvPr id="5" name="TextBox 4"/>
          <p:cNvSpPr txBox="1"/>
          <p:nvPr/>
        </p:nvSpPr>
        <p:spPr>
          <a:xfrm>
            <a:off x="789709" y="166251"/>
            <a:ext cx="7453746" cy="1200329"/>
          </a:xfrm>
          <a:prstGeom prst="rect">
            <a:avLst/>
          </a:prstGeom>
          <a:noFill/>
        </p:spPr>
        <p:txBody>
          <a:bodyPr wrap="square" rtlCol="0">
            <a:spAutoFit/>
          </a:bodyPr>
          <a:lstStyle/>
          <a:p>
            <a:r>
              <a:rPr lang="en-US" dirty="0" err="1" smtClean="0"/>
              <a:t>ComPort</a:t>
            </a:r>
            <a:r>
              <a:rPr lang="en-US" dirty="0" smtClean="0"/>
              <a:t> setup:  First make sure the com port is set up in your computer (previous email - I’m guessing you’ll still be on COM5).  You’ll then choose “</a:t>
            </a:r>
            <a:r>
              <a:rPr lang="en-US" dirty="0" err="1" smtClean="0"/>
              <a:t>PakBusPort</a:t>
            </a:r>
            <a:r>
              <a:rPr lang="en-US" dirty="0" smtClean="0"/>
              <a:t>” and ”CR1000”.  For “Hardware”, you only need to check the “Communications Enabled” box.</a:t>
            </a:r>
            <a:endParaRPr lang="en-US" dirty="0"/>
          </a:p>
        </p:txBody>
      </p:sp>
    </p:spTree>
    <p:extLst>
      <p:ext uri="{BB962C8B-B14F-4D97-AF65-F5344CB8AC3E}">
        <p14:creationId xmlns:p14="http://schemas.microsoft.com/office/powerpoint/2010/main" val="877423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1" y="1440873"/>
            <a:ext cx="6641506" cy="5278293"/>
          </a:xfrm>
          <a:prstGeom prst="rect">
            <a:avLst/>
          </a:prstGeom>
        </p:spPr>
      </p:pic>
      <p:sp>
        <p:nvSpPr>
          <p:cNvPr id="5" name="TextBox 4"/>
          <p:cNvSpPr txBox="1"/>
          <p:nvPr/>
        </p:nvSpPr>
        <p:spPr>
          <a:xfrm>
            <a:off x="290945" y="124691"/>
            <a:ext cx="8617528" cy="923330"/>
          </a:xfrm>
          <a:prstGeom prst="rect">
            <a:avLst/>
          </a:prstGeom>
          <a:noFill/>
        </p:spPr>
        <p:txBody>
          <a:bodyPr wrap="square" rtlCol="0">
            <a:spAutoFit/>
          </a:bodyPr>
          <a:lstStyle/>
          <a:p>
            <a:r>
              <a:rPr lang="en-US" dirty="0" smtClean="0"/>
              <a:t>Once you’ve added the </a:t>
            </a:r>
            <a:r>
              <a:rPr lang="en-US" dirty="0" err="1" smtClean="0"/>
              <a:t>PakBusPort</a:t>
            </a:r>
            <a:r>
              <a:rPr lang="en-US" dirty="0"/>
              <a:t> </a:t>
            </a:r>
            <a:r>
              <a:rPr lang="en-US" dirty="0" smtClean="0"/>
              <a:t>(no setting adjustments needed) and CR1000 (you can name it whatever you want), enable the communications (check box) under the ”Hardware” tab.  No other adjustments needed.</a:t>
            </a:r>
            <a:endParaRPr lang="en-US" dirty="0"/>
          </a:p>
        </p:txBody>
      </p:sp>
    </p:spTree>
    <p:extLst>
      <p:ext uri="{BB962C8B-B14F-4D97-AF65-F5344CB8AC3E}">
        <p14:creationId xmlns:p14="http://schemas.microsoft.com/office/powerpoint/2010/main" val="294240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7018" y="1355892"/>
            <a:ext cx="6289964" cy="5612947"/>
          </a:xfrm>
          <a:prstGeom prst="rect">
            <a:avLst/>
          </a:prstGeom>
        </p:spPr>
      </p:pic>
      <p:sp>
        <p:nvSpPr>
          <p:cNvPr id="5" name="TextBox 4"/>
          <p:cNvSpPr txBox="1"/>
          <p:nvPr/>
        </p:nvSpPr>
        <p:spPr>
          <a:xfrm>
            <a:off x="152400" y="152400"/>
            <a:ext cx="8825345" cy="1200329"/>
          </a:xfrm>
          <a:prstGeom prst="rect">
            <a:avLst/>
          </a:prstGeom>
          <a:noFill/>
        </p:spPr>
        <p:txBody>
          <a:bodyPr wrap="square" rtlCol="0">
            <a:spAutoFit/>
          </a:bodyPr>
          <a:lstStyle/>
          <a:p>
            <a:r>
              <a:rPr lang="en-US" dirty="0" smtClean="0"/>
              <a:t>Don’t worry about schedule, unless you need to download the data every 15 minutes like we do (let’s just get you set up first, then we can think about data use and download).  I’m pretty sure the “data files” tab is mostly for auto download, but only check the </a:t>
            </a:r>
            <a:r>
              <a:rPr lang="en-US" dirty="0" err="1" smtClean="0"/>
              <a:t>Sum_All</a:t>
            </a:r>
            <a:r>
              <a:rPr lang="en-US" dirty="0" smtClean="0"/>
              <a:t> file, just in case.  This is the processed, human-readable data.</a:t>
            </a:r>
            <a:endParaRPr lang="en-US" dirty="0"/>
          </a:p>
        </p:txBody>
      </p:sp>
    </p:spTree>
    <p:extLst>
      <p:ext uri="{BB962C8B-B14F-4D97-AF65-F5344CB8AC3E}">
        <p14:creationId xmlns:p14="http://schemas.microsoft.com/office/powerpoint/2010/main" val="2084444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6291" y="1258146"/>
            <a:ext cx="6151418" cy="5489313"/>
          </a:xfrm>
          <a:prstGeom prst="rect">
            <a:avLst/>
          </a:prstGeom>
        </p:spPr>
      </p:pic>
      <p:sp>
        <p:nvSpPr>
          <p:cNvPr id="5" name="TextBox 4"/>
          <p:cNvSpPr txBox="1"/>
          <p:nvPr/>
        </p:nvSpPr>
        <p:spPr>
          <a:xfrm>
            <a:off x="512613" y="249378"/>
            <a:ext cx="8465127" cy="923330"/>
          </a:xfrm>
          <a:prstGeom prst="rect">
            <a:avLst/>
          </a:prstGeom>
          <a:noFill/>
        </p:spPr>
        <p:txBody>
          <a:bodyPr wrap="square" rtlCol="0">
            <a:spAutoFit/>
          </a:bodyPr>
          <a:lstStyle/>
          <a:p>
            <a:r>
              <a:rPr lang="en-US" dirty="0" smtClean="0"/>
              <a:t>On this screen, please DISABLE the automated clock check (make sure the box is unchecked).  We update the CR1000 clock daily from Boulder to keep it on track (so much better than the Zeno!).</a:t>
            </a:r>
            <a:endParaRPr lang="en-US" dirty="0"/>
          </a:p>
        </p:txBody>
      </p:sp>
    </p:spTree>
    <p:extLst>
      <p:ext uri="{BB962C8B-B14F-4D97-AF65-F5344CB8AC3E}">
        <p14:creationId xmlns:p14="http://schemas.microsoft.com/office/powerpoint/2010/main" val="15429201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TotalTime>
  <Words>204</Words>
  <Application>Microsoft Macintosh PowerPoint</Application>
  <PresentationFormat>Letter Paper (8.5x11 in)</PresentationFormat>
  <Paragraphs>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Calibri</vt:lpstr>
      <vt:lpstr>Calibri Light</vt:lpstr>
      <vt:lpstr>Arial</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3</cp:revision>
  <dcterms:created xsi:type="dcterms:W3CDTF">2017-08-25T21:30:59Z</dcterms:created>
  <dcterms:modified xsi:type="dcterms:W3CDTF">2017-08-25T21:57:21Z</dcterms:modified>
</cp:coreProperties>
</file>