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EE6B-AAA8-4969-A415-87599DEF040D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B56B-85DA-48D1-826E-0C4DEC516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4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EE6B-AAA8-4969-A415-87599DEF040D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B56B-85DA-48D1-826E-0C4DEC516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25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EE6B-AAA8-4969-A415-87599DEF040D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B56B-85DA-48D1-826E-0C4DEC516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8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EE6B-AAA8-4969-A415-87599DEF040D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B56B-85DA-48D1-826E-0C4DEC516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EE6B-AAA8-4969-A415-87599DEF040D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B56B-85DA-48D1-826E-0C4DEC516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EE6B-AAA8-4969-A415-87599DEF040D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B56B-85DA-48D1-826E-0C4DEC516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3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EE6B-AAA8-4969-A415-87599DEF040D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B56B-85DA-48D1-826E-0C4DEC516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2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EE6B-AAA8-4969-A415-87599DEF040D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B56B-85DA-48D1-826E-0C4DEC516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3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EE6B-AAA8-4969-A415-87599DEF040D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B56B-85DA-48D1-826E-0C4DEC516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2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EE6B-AAA8-4969-A415-87599DEF040D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B56B-85DA-48D1-826E-0C4DEC516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7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EE6B-AAA8-4969-A415-87599DEF040D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B56B-85DA-48D1-826E-0C4DEC516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7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BEE6B-AAA8-4969-A415-87599DEF040D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7B56B-85DA-48D1-826E-0C4DEC516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7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6" y="1679575"/>
            <a:ext cx="4614863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5390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775" y="1670050"/>
            <a:ext cx="4616450" cy="3517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2587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600" y="1679575"/>
            <a:ext cx="4624388" cy="350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1239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863" y="1643063"/>
            <a:ext cx="4730750" cy="358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3301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Summit Station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ICECAPS</dc:creator>
  <cp:lastModifiedBy>ICECAPS</cp:lastModifiedBy>
  <cp:revision>1</cp:revision>
  <dcterms:created xsi:type="dcterms:W3CDTF">2016-11-23T17:17:57Z</dcterms:created>
  <dcterms:modified xsi:type="dcterms:W3CDTF">2016-11-23T17:22:22Z</dcterms:modified>
</cp:coreProperties>
</file>